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3" r:id="rId3"/>
    <p:sldId id="354" r:id="rId4"/>
    <p:sldId id="355" r:id="rId5"/>
    <p:sldId id="356" r:id="rId6"/>
    <p:sldId id="357" r:id="rId7"/>
    <p:sldId id="309" r:id="rId8"/>
    <p:sldId id="347" r:id="rId9"/>
    <p:sldId id="352" r:id="rId10"/>
    <p:sldId id="348" r:id="rId11"/>
    <p:sldId id="346" r:id="rId12"/>
    <p:sldId id="351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39D89-456B-4E1C-A79B-68950D53EC58}" v="29" dt="2022-11-10T15:38:32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ealey" userId="ae2aa672-4d88-4631-ad0e-22298fe6b00a" providerId="ADAL" clId="{47939D89-456B-4E1C-A79B-68950D53EC58}"/>
    <pc:docChg chg="modSld">
      <pc:chgData name="Kevin Healey" userId="ae2aa672-4d88-4631-ad0e-22298fe6b00a" providerId="ADAL" clId="{47939D89-456B-4E1C-A79B-68950D53EC58}" dt="2023-03-17T10:18:13.071" v="63" actId="20577"/>
      <pc:docMkLst>
        <pc:docMk/>
      </pc:docMkLst>
      <pc:sldChg chg="modSp mod">
        <pc:chgData name="Kevin Healey" userId="ae2aa672-4d88-4631-ad0e-22298fe6b00a" providerId="ADAL" clId="{47939D89-456B-4E1C-A79B-68950D53EC58}" dt="2022-11-04T09:26:27.626" v="17" actId="207"/>
        <pc:sldMkLst>
          <pc:docMk/>
          <pc:sldMk cId="3503744549" sldId="256"/>
        </pc:sldMkLst>
        <pc:spChg chg="mod">
          <ac:chgData name="Kevin Healey" userId="ae2aa672-4d88-4631-ad0e-22298fe6b00a" providerId="ADAL" clId="{47939D89-456B-4E1C-A79B-68950D53EC58}" dt="2022-11-04T09:26:27.626" v="17" actId="207"/>
          <ac:spMkLst>
            <pc:docMk/>
            <pc:sldMk cId="3503744549" sldId="256"/>
            <ac:spMk id="3" creationId="{6BE2F86A-EF29-46EB-9EF5-3F8E1BA14B41}"/>
          </ac:spMkLst>
        </pc:spChg>
      </pc:sldChg>
      <pc:sldChg chg="modSp mod">
        <pc:chgData name="Kevin Healey" userId="ae2aa672-4d88-4631-ad0e-22298fe6b00a" providerId="ADAL" clId="{47939D89-456B-4E1C-A79B-68950D53EC58}" dt="2023-03-17T10:18:13.071" v="63" actId="20577"/>
        <pc:sldMkLst>
          <pc:docMk/>
          <pc:sldMk cId="2685617640" sldId="309"/>
        </pc:sldMkLst>
        <pc:spChg chg="mod">
          <ac:chgData name="Kevin Healey" userId="ae2aa672-4d88-4631-ad0e-22298fe6b00a" providerId="ADAL" clId="{47939D89-456B-4E1C-A79B-68950D53EC58}" dt="2023-03-17T10:18:13.071" v="63" actId="20577"/>
          <ac:spMkLst>
            <pc:docMk/>
            <pc:sldMk cId="2685617640" sldId="309"/>
            <ac:spMk id="3" creationId="{6BE2F86A-EF29-46EB-9EF5-3F8E1BA14B41}"/>
          </ac:spMkLst>
        </pc:spChg>
      </pc:sldChg>
      <pc:sldChg chg="modSp">
        <pc:chgData name="Kevin Healey" userId="ae2aa672-4d88-4631-ad0e-22298fe6b00a" providerId="ADAL" clId="{47939D89-456B-4E1C-A79B-68950D53EC58}" dt="2022-11-10T09:54:01.940" v="39" actId="20577"/>
        <pc:sldMkLst>
          <pc:docMk/>
          <pc:sldMk cId="2933091604" sldId="347"/>
        </pc:sldMkLst>
        <pc:spChg chg="mod">
          <ac:chgData name="Kevin Healey" userId="ae2aa672-4d88-4631-ad0e-22298fe6b00a" providerId="ADAL" clId="{47939D89-456B-4E1C-A79B-68950D53EC58}" dt="2022-11-10T09:54:01.940" v="39" actId="20577"/>
          <ac:spMkLst>
            <pc:docMk/>
            <pc:sldMk cId="2933091604" sldId="347"/>
            <ac:spMk id="15" creationId="{8D492104-D5A8-17D2-B613-4BE13271EE68}"/>
          </ac:spMkLst>
        </pc:spChg>
      </pc:sldChg>
      <pc:sldChg chg="modSp mod">
        <pc:chgData name="Kevin Healey" userId="ae2aa672-4d88-4631-ad0e-22298fe6b00a" providerId="ADAL" clId="{47939D89-456B-4E1C-A79B-68950D53EC58}" dt="2022-11-10T15:38:36.032" v="50" actId="14100"/>
        <pc:sldMkLst>
          <pc:docMk/>
          <pc:sldMk cId="2110418488" sldId="351"/>
        </pc:sldMkLst>
        <pc:spChg chg="mod">
          <ac:chgData name="Kevin Healey" userId="ae2aa672-4d88-4631-ad0e-22298fe6b00a" providerId="ADAL" clId="{47939D89-456B-4E1C-A79B-68950D53EC58}" dt="2022-11-10T15:38:36.032" v="50" actId="14100"/>
          <ac:spMkLst>
            <pc:docMk/>
            <pc:sldMk cId="2110418488" sldId="351"/>
            <ac:spMk id="13" creationId="{AC5B634F-951A-6877-3E76-B693E3FACD51}"/>
          </ac:spMkLst>
        </pc:spChg>
      </pc:sldChg>
    </pc:docChg>
  </pc:docChgLst>
  <pc:docChgLst>
    <pc:chgData name="Kevin Healey" userId="ae2aa672-4d88-4631-ad0e-22298fe6b00a" providerId="ADAL" clId="{35AF1A71-96F3-4AA9-9E8B-57D3D1C1DBD8}"/>
    <pc:docChg chg="undo custSel addSld delSld modSld">
      <pc:chgData name="Kevin Healey" userId="ae2aa672-4d88-4631-ad0e-22298fe6b00a" providerId="ADAL" clId="{35AF1A71-96F3-4AA9-9E8B-57D3D1C1DBD8}" dt="2022-07-27T17:19:09.200" v="4663"/>
      <pc:docMkLst>
        <pc:docMk/>
      </pc:docMkLst>
      <pc:sldChg chg="modSp mod">
        <pc:chgData name="Kevin Healey" userId="ae2aa672-4d88-4631-ad0e-22298fe6b00a" providerId="ADAL" clId="{35AF1A71-96F3-4AA9-9E8B-57D3D1C1DBD8}" dt="2022-07-27T16:44:41.151" v="2281" actId="20577"/>
        <pc:sldMkLst>
          <pc:docMk/>
          <pc:sldMk cId="3503744549" sldId="256"/>
        </pc:sldMkLst>
        <pc:spChg chg="mod">
          <ac:chgData name="Kevin Healey" userId="ae2aa672-4d88-4631-ad0e-22298fe6b00a" providerId="ADAL" clId="{35AF1A71-96F3-4AA9-9E8B-57D3D1C1DBD8}" dt="2022-07-27T16:13:04.138" v="32" actId="20577"/>
          <ac:spMkLst>
            <pc:docMk/>
            <pc:sldMk cId="3503744549" sldId="256"/>
            <ac:spMk id="2" creationId="{EEC9436F-55B0-4138-98C2-CC42B89D5C70}"/>
          </ac:spMkLst>
        </pc:spChg>
        <pc:spChg chg="mod">
          <ac:chgData name="Kevin Healey" userId="ae2aa672-4d88-4631-ad0e-22298fe6b00a" providerId="ADAL" clId="{35AF1A71-96F3-4AA9-9E8B-57D3D1C1DBD8}" dt="2022-07-27T16:44:41.151" v="2281" actId="20577"/>
          <ac:spMkLst>
            <pc:docMk/>
            <pc:sldMk cId="3503744549" sldId="256"/>
            <ac:spMk id="3" creationId="{6BE2F86A-EF29-46EB-9EF5-3F8E1BA14B41}"/>
          </ac:spMkLst>
        </pc:spChg>
      </pc:sldChg>
      <pc:sldChg chg="modSp mod">
        <pc:chgData name="Kevin Healey" userId="ae2aa672-4d88-4631-ad0e-22298fe6b00a" providerId="ADAL" clId="{35AF1A71-96F3-4AA9-9E8B-57D3D1C1DBD8}" dt="2022-07-27T16:44:46.836" v="2283" actId="20577"/>
        <pc:sldMkLst>
          <pc:docMk/>
          <pc:sldMk cId="2685617640" sldId="309"/>
        </pc:sldMkLst>
        <pc:spChg chg="mod">
          <ac:chgData name="Kevin Healey" userId="ae2aa672-4d88-4631-ad0e-22298fe6b00a" providerId="ADAL" clId="{35AF1A71-96F3-4AA9-9E8B-57D3D1C1DBD8}" dt="2022-07-27T16:13:16.115" v="65" actId="20577"/>
          <ac:spMkLst>
            <pc:docMk/>
            <pc:sldMk cId="2685617640" sldId="309"/>
            <ac:spMk id="2" creationId="{EEC9436F-55B0-4138-98C2-CC42B89D5C70}"/>
          </ac:spMkLst>
        </pc:spChg>
        <pc:spChg chg="mod">
          <ac:chgData name="Kevin Healey" userId="ae2aa672-4d88-4631-ad0e-22298fe6b00a" providerId="ADAL" clId="{35AF1A71-96F3-4AA9-9E8B-57D3D1C1DBD8}" dt="2022-07-27T16:44:46.836" v="2283" actId="20577"/>
          <ac:spMkLst>
            <pc:docMk/>
            <pc:sldMk cId="2685617640" sldId="309"/>
            <ac:spMk id="3" creationId="{6BE2F86A-EF29-46EB-9EF5-3F8E1BA14B41}"/>
          </ac:spMkLst>
        </pc:spChg>
      </pc:sldChg>
      <pc:sldChg chg="del">
        <pc:chgData name="Kevin Healey" userId="ae2aa672-4d88-4631-ad0e-22298fe6b00a" providerId="ADAL" clId="{35AF1A71-96F3-4AA9-9E8B-57D3D1C1DBD8}" dt="2022-07-27T16:13:34.718" v="70" actId="2696"/>
        <pc:sldMkLst>
          <pc:docMk/>
          <pc:sldMk cId="4107977625" sldId="344"/>
        </pc:sldMkLst>
      </pc:sldChg>
      <pc:sldChg chg="del">
        <pc:chgData name="Kevin Healey" userId="ae2aa672-4d88-4631-ad0e-22298fe6b00a" providerId="ADAL" clId="{35AF1A71-96F3-4AA9-9E8B-57D3D1C1DBD8}" dt="2022-07-27T16:13:34.718" v="70" actId="2696"/>
        <pc:sldMkLst>
          <pc:docMk/>
          <pc:sldMk cId="1662456021" sldId="345"/>
        </pc:sldMkLst>
      </pc:sldChg>
      <pc:sldChg chg="addSp delSp modSp mod modAnim">
        <pc:chgData name="Kevin Healey" userId="ae2aa672-4d88-4631-ad0e-22298fe6b00a" providerId="ADAL" clId="{35AF1A71-96F3-4AA9-9E8B-57D3D1C1DBD8}" dt="2022-07-27T17:19:09.200" v="4663"/>
        <pc:sldMkLst>
          <pc:docMk/>
          <pc:sldMk cId="2472501380" sldId="346"/>
        </pc:sldMkLst>
        <pc:spChg chg="mod">
          <ac:chgData name="Kevin Healey" userId="ae2aa672-4d88-4631-ad0e-22298fe6b00a" providerId="ADAL" clId="{35AF1A71-96F3-4AA9-9E8B-57D3D1C1DBD8}" dt="2022-07-27T16:46:27.388" v="2575" actId="1037"/>
          <ac:spMkLst>
            <pc:docMk/>
            <pc:sldMk cId="2472501380" sldId="346"/>
            <ac:spMk id="5" creationId="{09742A7A-5509-506F-5D64-8DC0EB61B922}"/>
          </ac:spMkLst>
        </pc:spChg>
        <pc:spChg chg="mod">
          <ac:chgData name="Kevin Healey" userId="ae2aa672-4d88-4631-ad0e-22298fe6b00a" providerId="ADAL" clId="{35AF1A71-96F3-4AA9-9E8B-57D3D1C1DBD8}" dt="2022-07-27T16:53:50.332" v="3229" actId="20577"/>
          <ac:spMkLst>
            <pc:docMk/>
            <pc:sldMk cId="2472501380" sldId="346"/>
            <ac:spMk id="7" creationId="{8ADA6AA3-5ECA-7C6A-BD71-5A3826DC2901}"/>
          </ac:spMkLst>
        </pc:spChg>
        <pc:spChg chg="mod">
          <ac:chgData name="Kevin Healey" userId="ae2aa672-4d88-4631-ad0e-22298fe6b00a" providerId="ADAL" clId="{35AF1A71-96F3-4AA9-9E8B-57D3D1C1DBD8}" dt="2022-07-27T16:55:43.205" v="3293" actId="1035"/>
          <ac:spMkLst>
            <pc:docMk/>
            <pc:sldMk cId="2472501380" sldId="346"/>
            <ac:spMk id="9" creationId="{D5D7CA61-8DE5-6958-BD42-816A6408E3F1}"/>
          </ac:spMkLst>
        </pc:spChg>
        <pc:spChg chg="mod">
          <ac:chgData name="Kevin Healey" userId="ae2aa672-4d88-4631-ad0e-22298fe6b00a" providerId="ADAL" clId="{35AF1A71-96F3-4AA9-9E8B-57D3D1C1DBD8}" dt="2022-07-27T16:52:07.322" v="3176" actId="20577"/>
          <ac:spMkLst>
            <pc:docMk/>
            <pc:sldMk cId="2472501380" sldId="346"/>
            <ac:spMk id="13" creationId="{AC5B634F-951A-6877-3E76-B693E3FACD51}"/>
          </ac:spMkLst>
        </pc:spChg>
        <pc:spChg chg="add mod">
          <ac:chgData name="Kevin Healey" userId="ae2aa672-4d88-4631-ad0e-22298fe6b00a" providerId="ADAL" clId="{35AF1A71-96F3-4AA9-9E8B-57D3D1C1DBD8}" dt="2022-07-27T16:55:20.648" v="3292" actId="20577"/>
          <ac:spMkLst>
            <pc:docMk/>
            <pc:sldMk cId="2472501380" sldId="346"/>
            <ac:spMk id="24" creationId="{A8FFEED6-3A5F-1144-96AE-7C3A039A668B}"/>
          </ac:spMkLst>
        </pc:spChg>
        <pc:spChg chg="add mod">
          <ac:chgData name="Kevin Healey" userId="ae2aa672-4d88-4631-ad0e-22298fe6b00a" providerId="ADAL" clId="{35AF1A71-96F3-4AA9-9E8B-57D3D1C1DBD8}" dt="2022-07-27T16:55:09.252" v="3283" actId="20577"/>
          <ac:spMkLst>
            <pc:docMk/>
            <pc:sldMk cId="2472501380" sldId="346"/>
            <ac:spMk id="25" creationId="{137E1648-2BD8-EA10-D6EB-337F4C199B0F}"/>
          </ac:spMkLst>
        </pc:spChg>
        <pc:picChg chg="del">
          <ac:chgData name="Kevin Healey" userId="ae2aa672-4d88-4631-ad0e-22298fe6b00a" providerId="ADAL" clId="{35AF1A71-96F3-4AA9-9E8B-57D3D1C1DBD8}" dt="2022-07-27T16:13:53.124" v="73" actId="478"/>
          <ac:picMkLst>
            <pc:docMk/>
            <pc:sldMk cId="2472501380" sldId="346"/>
            <ac:picMk id="3" creationId="{E01D1452-2ADE-DE6E-26CF-B997BFC7849B}"/>
          </ac:picMkLst>
        </pc:picChg>
        <pc:picChg chg="add mod ord">
          <ac:chgData name="Kevin Healey" userId="ae2aa672-4d88-4631-ad0e-22298fe6b00a" providerId="ADAL" clId="{35AF1A71-96F3-4AA9-9E8B-57D3D1C1DBD8}" dt="2022-07-27T16:45:27.034" v="2344" actId="167"/>
          <ac:picMkLst>
            <pc:docMk/>
            <pc:sldMk cId="2472501380" sldId="346"/>
            <ac:picMk id="23" creationId="{D4B7BDF8-4A56-50BD-2CB2-E36E0FECD89B}"/>
          </ac:picMkLst>
        </pc:picChg>
      </pc:sldChg>
      <pc:sldChg chg="addSp delSp modSp mod delAnim modAnim">
        <pc:chgData name="Kevin Healey" userId="ae2aa672-4d88-4631-ad0e-22298fe6b00a" providerId="ADAL" clId="{35AF1A71-96F3-4AA9-9E8B-57D3D1C1DBD8}" dt="2022-07-27T16:33:46.357" v="1457" actId="20577"/>
        <pc:sldMkLst>
          <pc:docMk/>
          <pc:sldMk cId="2933091604" sldId="347"/>
        </pc:sldMkLst>
        <pc:spChg chg="mod">
          <ac:chgData name="Kevin Healey" userId="ae2aa672-4d88-4631-ad0e-22298fe6b00a" providerId="ADAL" clId="{35AF1A71-96F3-4AA9-9E8B-57D3D1C1DBD8}" dt="2022-07-27T16:26:57.641" v="810" actId="1037"/>
          <ac:spMkLst>
            <pc:docMk/>
            <pc:sldMk cId="2933091604" sldId="347"/>
            <ac:spMk id="5" creationId="{09742A7A-5509-506F-5D64-8DC0EB61B922}"/>
          </ac:spMkLst>
        </pc:spChg>
        <pc:spChg chg="mod">
          <ac:chgData name="Kevin Healey" userId="ae2aa672-4d88-4631-ad0e-22298fe6b00a" providerId="ADAL" clId="{35AF1A71-96F3-4AA9-9E8B-57D3D1C1DBD8}" dt="2022-07-27T16:26:21.034" v="721" actId="1037"/>
          <ac:spMkLst>
            <pc:docMk/>
            <pc:sldMk cId="2933091604" sldId="347"/>
            <ac:spMk id="9" creationId="{D5D7CA61-8DE5-6958-BD42-816A6408E3F1}"/>
          </ac:spMkLst>
        </pc:spChg>
        <pc:spChg chg="del">
          <ac:chgData name="Kevin Healey" userId="ae2aa672-4d88-4631-ad0e-22298fe6b00a" providerId="ADAL" clId="{35AF1A71-96F3-4AA9-9E8B-57D3D1C1DBD8}" dt="2022-07-27T16:32:17.704" v="1389" actId="478"/>
          <ac:spMkLst>
            <pc:docMk/>
            <pc:sldMk cId="2933091604" sldId="347"/>
            <ac:spMk id="11" creationId="{5E75F501-E321-F6AD-B7EF-E459EA06D019}"/>
          </ac:spMkLst>
        </pc:spChg>
        <pc:spChg chg="del">
          <ac:chgData name="Kevin Healey" userId="ae2aa672-4d88-4631-ad0e-22298fe6b00a" providerId="ADAL" clId="{35AF1A71-96F3-4AA9-9E8B-57D3D1C1DBD8}" dt="2022-07-27T16:27:01.674" v="811" actId="478"/>
          <ac:spMkLst>
            <pc:docMk/>
            <pc:sldMk cId="2933091604" sldId="347"/>
            <ac:spMk id="12" creationId="{8E9C6F48-6702-65E3-24D3-FE287E7F7D67}"/>
          </ac:spMkLst>
        </pc:spChg>
        <pc:spChg chg="del">
          <ac:chgData name="Kevin Healey" userId="ae2aa672-4d88-4631-ad0e-22298fe6b00a" providerId="ADAL" clId="{35AF1A71-96F3-4AA9-9E8B-57D3D1C1DBD8}" dt="2022-07-27T16:32:14.788" v="1388" actId="478"/>
          <ac:spMkLst>
            <pc:docMk/>
            <pc:sldMk cId="2933091604" sldId="347"/>
            <ac:spMk id="13" creationId="{AC5B634F-951A-6877-3E76-B693E3FACD51}"/>
          </ac:spMkLst>
        </pc:spChg>
        <pc:spChg chg="mod">
          <ac:chgData name="Kevin Healey" userId="ae2aa672-4d88-4631-ad0e-22298fe6b00a" providerId="ADAL" clId="{35AF1A71-96F3-4AA9-9E8B-57D3D1C1DBD8}" dt="2022-07-27T16:32:39.712" v="1408" actId="20577"/>
          <ac:spMkLst>
            <pc:docMk/>
            <pc:sldMk cId="2933091604" sldId="347"/>
            <ac:spMk id="14" creationId="{60748D21-E8E4-241F-1B09-6CED55258C3D}"/>
          </ac:spMkLst>
        </pc:spChg>
        <pc:spChg chg="mod">
          <ac:chgData name="Kevin Healey" userId="ae2aa672-4d88-4631-ad0e-22298fe6b00a" providerId="ADAL" clId="{35AF1A71-96F3-4AA9-9E8B-57D3D1C1DBD8}" dt="2022-07-27T16:33:46.357" v="1457" actId="20577"/>
          <ac:spMkLst>
            <pc:docMk/>
            <pc:sldMk cId="2933091604" sldId="347"/>
            <ac:spMk id="15" creationId="{8D492104-D5A8-17D2-B613-4BE13271EE68}"/>
          </ac:spMkLst>
        </pc:spChg>
        <pc:spChg chg="del">
          <ac:chgData name="Kevin Healey" userId="ae2aa672-4d88-4631-ad0e-22298fe6b00a" providerId="ADAL" clId="{35AF1A71-96F3-4AA9-9E8B-57D3D1C1DBD8}" dt="2022-07-27T16:27:05.978" v="812" actId="478"/>
          <ac:spMkLst>
            <pc:docMk/>
            <pc:sldMk cId="2933091604" sldId="347"/>
            <ac:spMk id="16" creationId="{F9D81F54-D8F3-9115-56C2-2674D89A0C89}"/>
          </ac:spMkLst>
        </pc:spChg>
        <pc:spChg chg="del">
          <ac:chgData name="Kevin Healey" userId="ae2aa672-4d88-4631-ad0e-22298fe6b00a" providerId="ADAL" clId="{35AF1A71-96F3-4AA9-9E8B-57D3D1C1DBD8}" dt="2022-07-27T16:27:46.079" v="990" actId="478"/>
          <ac:spMkLst>
            <pc:docMk/>
            <pc:sldMk cId="2933091604" sldId="347"/>
            <ac:spMk id="17" creationId="{DD27DBC4-BC1A-EAA5-5F36-0482B7450C0C}"/>
          </ac:spMkLst>
        </pc:spChg>
        <pc:picChg chg="del">
          <ac:chgData name="Kevin Healey" userId="ae2aa672-4d88-4631-ad0e-22298fe6b00a" providerId="ADAL" clId="{35AF1A71-96F3-4AA9-9E8B-57D3D1C1DBD8}" dt="2022-07-27T16:13:44.257" v="71" actId="478"/>
          <ac:picMkLst>
            <pc:docMk/>
            <pc:sldMk cId="2933091604" sldId="347"/>
            <ac:picMk id="3" creationId="{74A63C6B-8DF5-A307-1627-E1800B93F975}"/>
          </ac:picMkLst>
        </pc:picChg>
        <pc:picChg chg="add mod ord">
          <ac:chgData name="Kevin Healey" userId="ae2aa672-4d88-4631-ad0e-22298fe6b00a" providerId="ADAL" clId="{35AF1A71-96F3-4AA9-9E8B-57D3D1C1DBD8}" dt="2022-07-27T16:18:54.507" v="126" actId="167"/>
          <ac:picMkLst>
            <pc:docMk/>
            <pc:sldMk cId="2933091604" sldId="347"/>
            <ac:picMk id="4" creationId="{853B6421-C707-A711-B5FF-2D10865CD87B}"/>
          </ac:picMkLst>
        </pc:picChg>
      </pc:sldChg>
      <pc:sldChg chg="addSp delSp modSp mod delAnim modAnim">
        <pc:chgData name="Kevin Healey" userId="ae2aa672-4d88-4631-ad0e-22298fe6b00a" providerId="ADAL" clId="{35AF1A71-96F3-4AA9-9E8B-57D3D1C1DBD8}" dt="2022-07-27T17:15:53.282" v="4636" actId="20577"/>
        <pc:sldMkLst>
          <pc:docMk/>
          <pc:sldMk cId="3880317517" sldId="348"/>
        </pc:sldMkLst>
        <pc:spChg chg="mod">
          <ac:chgData name="Kevin Healey" userId="ae2aa672-4d88-4631-ad0e-22298fe6b00a" providerId="ADAL" clId="{35AF1A71-96F3-4AA9-9E8B-57D3D1C1DBD8}" dt="2022-07-27T16:31:49.090" v="1387" actId="1037"/>
          <ac:spMkLst>
            <pc:docMk/>
            <pc:sldMk cId="3880317517" sldId="348"/>
            <ac:spMk id="5" creationId="{09742A7A-5509-506F-5D64-8DC0EB61B922}"/>
          </ac:spMkLst>
        </pc:spChg>
        <pc:spChg chg="mod">
          <ac:chgData name="Kevin Healey" userId="ae2aa672-4d88-4631-ad0e-22298fe6b00a" providerId="ADAL" clId="{35AF1A71-96F3-4AA9-9E8B-57D3D1C1DBD8}" dt="2022-07-27T16:31:16.552" v="1332" actId="20577"/>
          <ac:spMkLst>
            <pc:docMk/>
            <pc:sldMk cId="3880317517" sldId="348"/>
            <ac:spMk id="7" creationId="{C0047A3E-3FB5-44A0-1E98-AE7529ADADF6}"/>
          </ac:spMkLst>
        </pc:spChg>
        <pc:spChg chg="mod">
          <ac:chgData name="Kevin Healey" userId="ae2aa672-4d88-4631-ad0e-22298fe6b00a" providerId="ADAL" clId="{35AF1A71-96F3-4AA9-9E8B-57D3D1C1DBD8}" dt="2022-07-27T17:15:53.282" v="4636" actId="20577"/>
          <ac:spMkLst>
            <pc:docMk/>
            <pc:sldMk cId="3880317517" sldId="348"/>
            <ac:spMk id="8" creationId="{3DB073BC-154D-CA4D-983E-05DD91130E34}"/>
          </ac:spMkLst>
        </pc:spChg>
        <pc:spChg chg="mod">
          <ac:chgData name="Kevin Healey" userId="ae2aa672-4d88-4631-ad0e-22298fe6b00a" providerId="ADAL" clId="{35AF1A71-96F3-4AA9-9E8B-57D3D1C1DBD8}" dt="2022-07-27T16:30:09.639" v="1208" actId="1037"/>
          <ac:spMkLst>
            <pc:docMk/>
            <pc:sldMk cId="3880317517" sldId="348"/>
            <ac:spMk id="9" creationId="{D5D7CA61-8DE5-6958-BD42-816A6408E3F1}"/>
          </ac:spMkLst>
        </pc:spChg>
        <pc:spChg chg="del">
          <ac:chgData name="Kevin Healey" userId="ae2aa672-4d88-4631-ad0e-22298fe6b00a" providerId="ADAL" clId="{35AF1A71-96F3-4AA9-9E8B-57D3D1C1DBD8}" dt="2022-07-27T16:24:58.676" v="543" actId="478"/>
          <ac:spMkLst>
            <pc:docMk/>
            <pc:sldMk cId="3880317517" sldId="348"/>
            <ac:spMk id="10" creationId="{4F21B3D9-55A9-3195-C3AB-FA019B2A9ACE}"/>
          </ac:spMkLst>
        </pc:spChg>
        <pc:spChg chg="del">
          <ac:chgData name="Kevin Healey" userId="ae2aa672-4d88-4631-ad0e-22298fe6b00a" providerId="ADAL" clId="{35AF1A71-96F3-4AA9-9E8B-57D3D1C1DBD8}" dt="2022-07-27T16:25:05.441" v="545" actId="478"/>
          <ac:spMkLst>
            <pc:docMk/>
            <pc:sldMk cId="3880317517" sldId="348"/>
            <ac:spMk id="12" creationId="{BABAA131-C04B-A5A9-A12B-49ECC57F2A7A}"/>
          </ac:spMkLst>
        </pc:spChg>
        <pc:spChg chg="del">
          <ac:chgData name="Kevin Healey" userId="ae2aa672-4d88-4631-ad0e-22298fe6b00a" providerId="ADAL" clId="{35AF1A71-96F3-4AA9-9E8B-57D3D1C1DBD8}" dt="2022-07-27T16:31:30.602" v="1338" actId="478"/>
          <ac:spMkLst>
            <pc:docMk/>
            <pc:sldMk cId="3880317517" sldId="348"/>
            <ac:spMk id="13" creationId="{AC5B634F-951A-6877-3E76-B693E3FACD51}"/>
          </ac:spMkLst>
        </pc:spChg>
        <pc:spChg chg="del">
          <ac:chgData name="Kevin Healey" userId="ae2aa672-4d88-4631-ad0e-22298fe6b00a" providerId="ADAL" clId="{35AF1A71-96F3-4AA9-9E8B-57D3D1C1DBD8}" dt="2022-07-27T16:25:01.734" v="544" actId="478"/>
          <ac:spMkLst>
            <pc:docMk/>
            <pc:sldMk cId="3880317517" sldId="348"/>
            <ac:spMk id="14" creationId="{FB6A4099-988F-B521-30CE-5C29DB97FBCD}"/>
          </ac:spMkLst>
        </pc:spChg>
        <pc:spChg chg="add del mod">
          <ac:chgData name="Kevin Healey" userId="ae2aa672-4d88-4631-ad0e-22298fe6b00a" providerId="ADAL" clId="{35AF1A71-96F3-4AA9-9E8B-57D3D1C1DBD8}" dt="2022-07-27T16:42:41.548" v="2125"/>
          <ac:spMkLst>
            <pc:docMk/>
            <pc:sldMk cId="3880317517" sldId="348"/>
            <ac:spMk id="17" creationId="{49FC49DE-000B-7F26-B7C5-C4B31A7C45CE}"/>
          </ac:spMkLst>
        </pc:spChg>
        <pc:picChg chg="del">
          <ac:chgData name="Kevin Healey" userId="ae2aa672-4d88-4631-ad0e-22298fe6b00a" providerId="ADAL" clId="{35AF1A71-96F3-4AA9-9E8B-57D3D1C1DBD8}" dt="2022-07-27T16:13:48.845" v="72" actId="478"/>
          <ac:picMkLst>
            <pc:docMk/>
            <pc:sldMk cId="3880317517" sldId="348"/>
            <ac:picMk id="3" creationId="{E97D1BE2-0BCF-75F4-78C3-47C855C18128}"/>
          </ac:picMkLst>
        </pc:picChg>
        <pc:picChg chg="add del mod ord">
          <ac:chgData name="Kevin Healey" userId="ae2aa672-4d88-4631-ad0e-22298fe6b00a" providerId="ADAL" clId="{35AF1A71-96F3-4AA9-9E8B-57D3D1C1DBD8}" dt="2022-07-27T16:23:35.031" v="326" actId="478"/>
          <ac:picMkLst>
            <pc:docMk/>
            <pc:sldMk cId="3880317517" sldId="348"/>
            <ac:picMk id="4" creationId="{68350593-2F5F-4C20-DE42-8E45FD7BDB24}"/>
          </ac:picMkLst>
        </pc:picChg>
        <pc:picChg chg="add del mod ord">
          <ac:chgData name="Kevin Healey" userId="ae2aa672-4d88-4631-ad0e-22298fe6b00a" providerId="ADAL" clId="{35AF1A71-96F3-4AA9-9E8B-57D3D1C1DBD8}" dt="2022-07-27T16:28:36.020" v="991" actId="478"/>
          <ac:picMkLst>
            <pc:docMk/>
            <pc:sldMk cId="3880317517" sldId="348"/>
            <ac:picMk id="11" creationId="{1E8A9872-2372-A96E-D98C-B1449D6B7551}"/>
          </ac:picMkLst>
        </pc:picChg>
        <pc:picChg chg="add mod ord">
          <ac:chgData name="Kevin Healey" userId="ae2aa672-4d88-4631-ad0e-22298fe6b00a" providerId="ADAL" clId="{35AF1A71-96F3-4AA9-9E8B-57D3D1C1DBD8}" dt="2022-07-27T16:29:09.078" v="1096" actId="167"/>
          <ac:picMkLst>
            <pc:docMk/>
            <pc:sldMk cId="3880317517" sldId="348"/>
            <ac:picMk id="16" creationId="{72C08F7C-C866-3D00-1236-5813B54BF8EE}"/>
          </ac:picMkLst>
        </pc:picChg>
      </pc:sldChg>
      <pc:sldChg chg="del">
        <pc:chgData name="Kevin Healey" userId="ae2aa672-4d88-4631-ad0e-22298fe6b00a" providerId="ADAL" clId="{35AF1A71-96F3-4AA9-9E8B-57D3D1C1DBD8}" dt="2022-07-27T16:13:34.718" v="70" actId="2696"/>
        <pc:sldMkLst>
          <pc:docMk/>
          <pc:sldMk cId="3724418390" sldId="349"/>
        </pc:sldMkLst>
      </pc:sldChg>
      <pc:sldChg chg="del">
        <pc:chgData name="Kevin Healey" userId="ae2aa672-4d88-4631-ad0e-22298fe6b00a" providerId="ADAL" clId="{35AF1A71-96F3-4AA9-9E8B-57D3D1C1DBD8}" dt="2022-07-27T16:13:34.718" v="70" actId="2696"/>
        <pc:sldMkLst>
          <pc:docMk/>
          <pc:sldMk cId="587304680" sldId="350"/>
        </pc:sldMkLst>
      </pc:sldChg>
      <pc:sldChg chg="addSp delSp modSp mod delAnim modAnim">
        <pc:chgData name="Kevin Healey" userId="ae2aa672-4d88-4631-ad0e-22298fe6b00a" providerId="ADAL" clId="{35AF1A71-96F3-4AA9-9E8B-57D3D1C1DBD8}" dt="2022-07-27T17:14:00.424" v="4618" actId="20577"/>
        <pc:sldMkLst>
          <pc:docMk/>
          <pc:sldMk cId="2110418488" sldId="351"/>
        </pc:sldMkLst>
        <pc:spChg chg="del">
          <ac:chgData name="Kevin Healey" userId="ae2aa672-4d88-4631-ad0e-22298fe6b00a" providerId="ADAL" clId="{35AF1A71-96F3-4AA9-9E8B-57D3D1C1DBD8}" dt="2022-07-27T16:59:42.853" v="3465" actId="478"/>
          <ac:spMkLst>
            <pc:docMk/>
            <pc:sldMk cId="2110418488" sldId="351"/>
            <ac:spMk id="2" creationId="{7FAFF0E9-8FD9-D982-91B1-C0C53FEE1ECC}"/>
          </ac:spMkLst>
        </pc:spChg>
        <pc:spChg chg="mod">
          <ac:chgData name="Kevin Healey" userId="ae2aa672-4d88-4631-ad0e-22298fe6b00a" providerId="ADAL" clId="{35AF1A71-96F3-4AA9-9E8B-57D3D1C1DBD8}" dt="2022-07-27T17:04:22.513" v="4200" actId="1038"/>
          <ac:spMkLst>
            <pc:docMk/>
            <pc:sldMk cId="2110418488" sldId="351"/>
            <ac:spMk id="5" creationId="{09742A7A-5509-506F-5D64-8DC0EB61B922}"/>
          </ac:spMkLst>
        </pc:spChg>
        <pc:spChg chg="mod">
          <ac:chgData name="Kevin Healey" userId="ae2aa672-4d88-4631-ad0e-22298fe6b00a" providerId="ADAL" clId="{35AF1A71-96F3-4AA9-9E8B-57D3D1C1DBD8}" dt="2022-07-27T17:03:40.427" v="4071" actId="1035"/>
          <ac:spMkLst>
            <pc:docMk/>
            <pc:sldMk cId="2110418488" sldId="351"/>
            <ac:spMk id="7" creationId="{B0545B22-FAD4-0F65-4BEB-8D4BC1C827C5}"/>
          </ac:spMkLst>
        </pc:spChg>
        <pc:spChg chg="mod">
          <ac:chgData name="Kevin Healey" userId="ae2aa672-4d88-4631-ad0e-22298fe6b00a" providerId="ADAL" clId="{35AF1A71-96F3-4AA9-9E8B-57D3D1C1DBD8}" dt="2022-07-27T17:01:02.971" v="3608" actId="1037"/>
          <ac:spMkLst>
            <pc:docMk/>
            <pc:sldMk cId="2110418488" sldId="351"/>
            <ac:spMk id="9" creationId="{D5D7CA61-8DE5-6958-BD42-816A6408E3F1}"/>
          </ac:spMkLst>
        </pc:spChg>
        <pc:spChg chg="del">
          <ac:chgData name="Kevin Healey" userId="ae2aa672-4d88-4631-ad0e-22298fe6b00a" providerId="ADAL" clId="{35AF1A71-96F3-4AA9-9E8B-57D3D1C1DBD8}" dt="2022-07-27T17:04:31.009" v="4201" actId="478"/>
          <ac:spMkLst>
            <pc:docMk/>
            <pc:sldMk cId="2110418488" sldId="351"/>
            <ac:spMk id="10" creationId="{3D5FB5EC-152E-B49D-167C-015ED83D0C49}"/>
          </ac:spMkLst>
        </pc:spChg>
        <pc:spChg chg="mod">
          <ac:chgData name="Kevin Healey" userId="ae2aa672-4d88-4631-ad0e-22298fe6b00a" providerId="ADAL" clId="{35AF1A71-96F3-4AA9-9E8B-57D3D1C1DBD8}" dt="2022-07-27T17:14:00.424" v="4618" actId="20577"/>
          <ac:spMkLst>
            <pc:docMk/>
            <pc:sldMk cId="2110418488" sldId="351"/>
            <ac:spMk id="11" creationId="{DB75BF02-62FE-1E01-8B8D-258FC20BF689}"/>
          </ac:spMkLst>
        </pc:spChg>
        <pc:spChg chg="mod">
          <ac:chgData name="Kevin Healey" userId="ae2aa672-4d88-4631-ad0e-22298fe6b00a" providerId="ADAL" clId="{35AF1A71-96F3-4AA9-9E8B-57D3D1C1DBD8}" dt="2022-07-27T17:12:03.876" v="4610" actId="20577"/>
          <ac:spMkLst>
            <pc:docMk/>
            <pc:sldMk cId="2110418488" sldId="351"/>
            <ac:spMk id="12" creationId="{870CFAB7-0274-0147-11D7-7A3250E455DD}"/>
          </ac:spMkLst>
        </pc:spChg>
        <pc:spChg chg="mod">
          <ac:chgData name="Kevin Healey" userId="ae2aa672-4d88-4631-ad0e-22298fe6b00a" providerId="ADAL" clId="{35AF1A71-96F3-4AA9-9E8B-57D3D1C1DBD8}" dt="2022-07-27T17:02:49.920" v="3974" actId="20577"/>
          <ac:spMkLst>
            <pc:docMk/>
            <pc:sldMk cId="2110418488" sldId="351"/>
            <ac:spMk id="13" creationId="{AC5B634F-951A-6877-3E76-B693E3FACD51}"/>
          </ac:spMkLst>
        </pc:spChg>
        <pc:spChg chg="mod">
          <ac:chgData name="Kevin Healey" userId="ae2aa672-4d88-4631-ad0e-22298fe6b00a" providerId="ADAL" clId="{35AF1A71-96F3-4AA9-9E8B-57D3D1C1DBD8}" dt="2022-07-27T17:10:49.003" v="4567" actId="20577"/>
          <ac:spMkLst>
            <pc:docMk/>
            <pc:sldMk cId="2110418488" sldId="351"/>
            <ac:spMk id="19" creationId="{3D97E784-9A60-C445-0300-A2769D52BEC8}"/>
          </ac:spMkLst>
        </pc:spChg>
        <pc:spChg chg="del">
          <ac:chgData name="Kevin Healey" userId="ae2aa672-4d88-4631-ad0e-22298fe6b00a" providerId="ADAL" clId="{35AF1A71-96F3-4AA9-9E8B-57D3D1C1DBD8}" dt="2022-07-27T16:59:49.954" v="3468" actId="478"/>
          <ac:spMkLst>
            <pc:docMk/>
            <pc:sldMk cId="2110418488" sldId="351"/>
            <ac:spMk id="20" creationId="{5F135579-A0DF-9433-B93F-D536832B297E}"/>
          </ac:spMkLst>
        </pc:spChg>
        <pc:spChg chg="del">
          <ac:chgData name="Kevin Healey" userId="ae2aa672-4d88-4631-ad0e-22298fe6b00a" providerId="ADAL" clId="{35AF1A71-96F3-4AA9-9E8B-57D3D1C1DBD8}" dt="2022-07-27T17:01:43.905" v="3773" actId="478"/>
          <ac:spMkLst>
            <pc:docMk/>
            <pc:sldMk cId="2110418488" sldId="351"/>
            <ac:spMk id="21" creationId="{A27414EE-71C1-9F35-166A-DF466730ED7D}"/>
          </ac:spMkLst>
        </pc:spChg>
        <pc:spChg chg="add mod">
          <ac:chgData name="Kevin Healey" userId="ae2aa672-4d88-4631-ad0e-22298fe6b00a" providerId="ADAL" clId="{35AF1A71-96F3-4AA9-9E8B-57D3D1C1DBD8}" dt="2022-07-27T17:03:15.833" v="4068" actId="1037"/>
          <ac:spMkLst>
            <pc:docMk/>
            <pc:sldMk cId="2110418488" sldId="351"/>
            <ac:spMk id="23" creationId="{F8AEA349-AAFB-2D0A-AC9B-EB75BAB68376}"/>
          </ac:spMkLst>
        </pc:spChg>
        <pc:picChg chg="del">
          <ac:chgData name="Kevin Healey" userId="ae2aa672-4d88-4631-ad0e-22298fe6b00a" providerId="ADAL" clId="{35AF1A71-96F3-4AA9-9E8B-57D3D1C1DBD8}" dt="2022-07-27T16:13:57.240" v="74" actId="478"/>
          <ac:picMkLst>
            <pc:docMk/>
            <pc:sldMk cId="2110418488" sldId="351"/>
            <ac:picMk id="3" creationId="{A6700904-179B-3E0E-D3EF-E2681648CD66}"/>
          </ac:picMkLst>
        </pc:picChg>
        <pc:picChg chg="add mod ord">
          <ac:chgData name="Kevin Healey" userId="ae2aa672-4d88-4631-ad0e-22298fe6b00a" providerId="ADAL" clId="{35AF1A71-96F3-4AA9-9E8B-57D3D1C1DBD8}" dt="2022-07-27T17:00:25.468" v="3555" actId="167"/>
          <ac:picMkLst>
            <pc:docMk/>
            <pc:sldMk cId="2110418488" sldId="351"/>
            <ac:picMk id="15" creationId="{A2AD31BB-2D2B-4F4F-BFF0-789F3CA429BA}"/>
          </ac:picMkLst>
        </pc:picChg>
        <pc:picChg chg="del">
          <ac:chgData name="Kevin Healey" userId="ae2aa672-4d88-4631-ad0e-22298fe6b00a" providerId="ADAL" clId="{35AF1A71-96F3-4AA9-9E8B-57D3D1C1DBD8}" dt="2022-07-27T16:59:37.945" v="3463" actId="478"/>
          <ac:picMkLst>
            <pc:docMk/>
            <pc:sldMk cId="2110418488" sldId="351"/>
            <ac:picMk id="22" creationId="{98D3E361-57C2-EBE0-094F-A5D6FE7F744A}"/>
          </ac:picMkLst>
        </pc:picChg>
        <pc:cxnChg chg="del">
          <ac:chgData name="Kevin Healey" userId="ae2aa672-4d88-4631-ad0e-22298fe6b00a" providerId="ADAL" clId="{35AF1A71-96F3-4AA9-9E8B-57D3D1C1DBD8}" dt="2022-07-27T16:59:44.698" v="3466" actId="478"/>
          <ac:cxnSpMkLst>
            <pc:docMk/>
            <pc:sldMk cId="2110418488" sldId="351"/>
            <ac:cxnSpMk id="16" creationId="{7F8A2BE7-6C88-DAB2-599D-97ED3CBB8C92}"/>
          </ac:cxnSpMkLst>
        </pc:cxnChg>
        <pc:cxnChg chg="del">
          <ac:chgData name="Kevin Healey" userId="ae2aa672-4d88-4631-ad0e-22298fe6b00a" providerId="ADAL" clId="{35AF1A71-96F3-4AA9-9E8B-57D3D1C1DBD8}" dt="2022-07-27T16:59:46.957" v="3467" actId="478"/>
          <ac:cxnSpMkLst>
            <pc:docMk/>
            <pc:sldMk cId="2110418488" sldId="351"/>
            <ac:cxnSpMk id="17" creationId="{92FF30BA-5D83-BB9E-C3B7-C8C1CE7E2D79}"/>
          </ac:cxnSpMkLst>
        </pc:cxnChg>
        <pc:cxnChg chg="del">
          <ac:chgData name="Kevin Healey" userId="ae2aa672-4d88-4631-ad0e-22298fe6b00a" providerId="ADAL" clId="{35AF1A71-96F3-4AA9-9E8B-57D3D1C1DBD8}" dt="2022-07-27T16:59:40.849" v="3464" actId="478"/>
          <ac:cxnSpMkLst>
            <pc:docMk/>
            <pc:sldMk cId="2110418488" sldId="351"/>
            <ac:cxnSpMk id="18" creationId="{254A9838-6212-39AE-4DBE-6B662EC56F37}"/>
          </ac:cxnSpMkLst>
        </pc:cxnChg>
      </pc:sldChg>
      <pc:sldChg chg="addSp delSp modSp new mod modAnim">
        <pc:chgData name="Kevin Healey" userId="ae2aa672-4d88-4631-ad0e-22298fe6b00a" providerId="ADAL" clId="{35AF1A71-96F3-4AA9-9E8B-57D3D1C1DBD8}" dt="2022-07-27T16:57:45.781" v="3462" actId="1036"/>
        <pc:sldMkLst>
          <pc:docMk/>
          <pc:sldMk cId="1985479331" sldId="352"/>
        </pc:sldMkLst>
        <pc:spChg chg="del">
          <ac:chgData name="Kevin Healey" userId="ae2aa672-4d88-4631-ad0e-22298fe6b00a" providerId="ADAL" clId="{35AF1A71-96F3-4AA9-9E8B-57D3D1C1DBD8}" dt="2022-07-27T16:19:08.101" v="128" actId="478"/>
          <ac:spMkLst>
            <pc:docMk/>
            <pc:sldMk cId="1985479331" sldId="352"/>
            <ac:spMk id="2" creationId="{98A27EDF-823E-1A76-31A9-E94BCFEB2CBD}"/>
          </ac:spMkLst>
        </pc:spChg>
        <pc:spChg chg="del">
          <ac:chgData name="Kevin Healey" userId="ae2aa672-4d88-4631-ad0e-22298fe6b00a" providerId="ADAL" clId="{35AF1A71-96F3-4AA9-9E8B-57D3D1C1DBD8}" dt="2022-07-27T16:19:10.733" v="129" actId="478"/>
          <ac:spMkLst>
            <pc:docMk/>
            <pc:sldMk cId="1985479331" sldId="352"/>
            <ac:spMk id="3" creationId="{D4D6BD1B-769D-AA9B-7118-41F2964BFABA}"/>
          </ac:spMkLst>
        </pc:spChg>
        <pc:spChg chg="add mod">
          <ac:chgData name="Kevin Healey" userId="ae2aa672-4d88-4631-ad0e-22298fe6b00a" providerId="ADAL" clId="{35AF1A71-96F3-4AA9-9E8B-57D3D1C1DBD8}" dt="2022-07-27T16:57:45.781" v="3462" actId="1036"/>
          <ac:spMkLst>
            <pc:docMk/>
            <pc:sldMk cId="1985479331" sldId="352"/>
            <ac:spMk id="11" creationId="{262DEE33-7418-97F9-52DA-03C0989EA681}"/>
          </ac:spMkLst>
        </pc:spChg>
        <pc:spChg chg="add mod">
          <ac:chgData name="Kevin Healey" userId="ae2aa672-4d88-4631-ad0e-22298fe6b00a" providerId="ADAL" clId="{35AF1A71-96F3-4AA9-9E8B-57D3D1C1DBD8}" dt="2022-07-27T16:57:26.157" v="3432" actId="1036"/>
          <ac:spMkLst>
            <pc:docMk/>
            <pc:sldMk cId="1985479331" sldId="352"/>
            <ac:spMk id="14" creationId="{0DD86C7A-171D-DB88-EAD3-806AB9FEAE2F}"/>
          </ac:spMkLst>
        </pc:spChg>
        <pc:spChg chg="add mod ord">
          <ac:chgData name="Kevin Healey" userId="ae2aa672-4d88-4631-ad0e-22298fe6b00a" providerId="ADAL" clId="{35AF1A71-96F3-4AA9-9E8B-57D3D1C1DBD8}" dt="2022-07-27T16:42:28.057" v="2123" actId="1037"/>
          <ac:spMkLst>
            <pc:docMk/>
            <pc:sldMk cId="1985479331" sldId="352"/>
            <ac:spMk id="16" creationId="{A0518FE5-2287-F138-7194-8D93B7E7FBE7}"/>
          </ac:spMkLst>
        </pc:spChg>
        <pc:spChg chg="add mod">
          <ac:chgData name="Kevin Healey" userId="ae2aa672-4d88-4631-ad0e-22298fe6b00a" providerId="ADAL" clId="{35AF1A71-96F3-4AA9-9E8B-57D3D1C1DBD8}" dt="2022-07-27T16:42:01.958" v="2069" actId="1036"/>
          <ac:spMkLst>
            <pc:docMk/>
            <pc:sldMk cId="1985479331" sldId="352"/>
            <ac:spMk id="17" creationId="{7562B3A7-11D3-A347-1F36-8805B026D66D}"/>
          </ac:spMkLst>
        </pc:spChg>
        <pc:spChg chg="add mod">
          <ac:chgData name="Kevin Healey" userId="ae2aa672-4d88-4631-ad0e-22298fe6b00a" providerId="ADAL" clId="{35AF1A71-96F3-4AA9-9E8B-57D3D1C1DBD8}" dt="2022-07-27T16:43:49.990" v="2277" actId="1037"/>
          <ac:spMkLst>
            <pc:docMk/>
            <pc:sldMk cId="1985479331" sldId="352"/>
            <ac:spMk id="18" creationId="{CF4B56F4-3764-C416-2D15-C62512B95FBD}"/>
          </ac:spMkLst>
        </pc:spChg>
        <pc:picChg chg="add del mod">
          <ac:chgData name="Kevin Healey" userId="ae2aa672-4d88-4631-ad0e-22298fe6b00a" providerId="ADAL" clId="{35AF1A71-96F3-4AA9-9E8B-57D3D1C1DBD8}" dt="2022-07-27T16:21:58.022" v="265" actId="478"/>
          <ac:picMkLst>
            <pc:docMk/>
            <pc:sldMk cId="1985479331" sldId="352"/>
            <ac:picMk id="5" creationId="{79C132B5-CEA0-FCD7-861D-830772A7DD9E}"/>
          </ac:picMkLst>
        </pc:picChg>
        <pc:picChg chg="add mod">
          <ac:chgData name="Kevin Healey" userId="ae2aa672-4d88-4631-ad0e-22298fe6b00a" providerId="ADAL" clId="{35AF1A71-96F3-4AA9-9E8B-57D3D1C1DBD8}" dt="2022-07-27T16:39:59.672" v="1809" actId="1038"/>
          <ac:picMkLst>
            <pc:docMk/>
            <pc:sldMk cId="1985479331" sldId="352"/>
            <ac:picMk id="7" creationId="{B5DBC514-2963-1BC8-4D1D-F538902D57B1}"/>
          </ac:picMkLst>
        </pc:picChg>
        <pc:cxnChg chg="add mod">
          <ac:chgData name="Kevin Healey" userId="ae2aa672-4d88-4631-ad0e-22298fe6b00a" providerId="ADAL" clId="{35AF1A71-96F3-4AA9-9E8B-57D3D1C1DBD8}" dt="2022-07-27T16:57:14.442" v="3426" actId="1036"/>
          <ac:cxnSpMkLst>
            <pc:docMk/>
            <pc:sldMk cId="1985479331" sldId="352"/>
            <ac:cxnSpMk id="8" creationId="{0BBBF805-8046-09F6-A17E-2388DAD45679}"/>
          </ac:cxnSpMkLst>
        </pc:cxnChg>
        <pc:cxnChg chg="add mod">
          <ac:chgData name="Kevin Healey" userId="ae2aa672-4d88-4631-ad0e-22298fe6b00a" providerId="ADAL" clId="{35AF1A71-96F3-4AA9-9E8B-57D3D1C1DBD8}" dt="2022-07-27T16:57:03.096" v="3366" actId="1038"/>
          <ac:cxnSpMkLst>
            <pc:docMk/>
            <pc:sldMk cId="1985479331" sldId="352"/>
            <ac:cxnSpMk id="12" creationId="{988D446F-5355-21EA-B35A-37A038B68F16}"/>
          </ac:cxnSpMkLst>
        </pc:cxnChg>
      </pc:sldChg>
      <pc:sldChg chg="delSp mod delAnim">
        <pc:chgData name="Kevin Healey" userId="ae2aa672-4d88-4631-ad0e-22298fe6b00a" providerId="ADAL" clId="{35AF1A71-96F3-4AA9-9E8B-57D3D1C1DBD8}" dt="2022-07-27T17:15:00.053" v="4622" actId="478"/>
        <pc:sldMkLst>
          <pc:docMk/>
          <pc:sldMk cId="352062581" sldId="353"/>
        </pc:sldMkLst>
        <pc:spChg chg="del">
          <ac:chgData name="Kevin Healey" userId="ae2aa672-4d88-4631-ad0e-22298fe6b00a" providerId="ADAL" clId="{35AF1A71-96F3-4AA9-9E8B-57D3D1C1DBD8}" dt="2022-07-27T17:15:00.053" v="4622" actId="478"/>
          <ac:spMkLst>
            <pc:docMk/>
            <pc:sldMk cId="352062581" sldId="353"/>
            <ac:spMk id="5" creationId="{09742A7A-5509-506F-5D64-8DC0EB61B922}"/>
          </ac:spMkLst>
        </pc:spChg>
        <pc:spChg chg="del">
          <ac:chgData name="Kevin Healey" userId="ae2aa672-4d88-4631-ad0e-22298fe6b00a" providerId="ADAL" clId="{35AF1A71-96F3-4AA9-9E8B-57D3D1C1DBD8}" dt="2022-07-27T17:14:51.062" v="4619" actId="478"/>
          <ac:spMkLst>
            <pc:docMk/>
            <pc:sldMk cId="352062581" sldId="353"/>
            <ac:spMk id="9" creationId="{D5D7CA61-8DE5-6958-BD42-816A6408E3F1}"/>
          </ac:spMkLst>
        </pc:spChg>
        <pc:spChg chg="del">
          <ac:chgData name="Kevin Healey" userId="ae2aa672-4d88-4631-ad0e-22298fe6b00a" providerId="ADAL" clId="{35AF1A71-96F3-4AA9-9E8B-57D3D1C1DBD8}" dt="2022-07-27T17:14:54.088" v="4620" actId="478"/>
          <ac:spMkLst>
            <pc:docMk/>
            <pc:sldMk cId="352062581" sldId="353"/>
            <ac:spMk id="14" creationId="{60748D21-E8E4-241F-1B09-6CED55258C3D}"/>
          </ac:spMkLst>
        </pc:spChg>
        <pc:spChg chg="del">
          <ac:chgData name="Kevin Healey" userId="ae2aa672-4d88-4631-ad0e-22298fe6b00a" providerId="ADAL" clId="{35AF1A71-96F3-4AA9-9E8B-57D3D1C1DBD8}" dt="2022-07-27T17:14:56.922" v="4621" actId="478"/>
          <ac:spMkLst>
            <pc:docMk/>
            <pc:sldMk cId="352062581" sldId="353"/>
            <ac:spMk id="15" creationId="{8D492104-D5A8-17D2-B613-4BE13271EE68}"/>
          </ac:spMkLst>
        </pc:spChg>
      </pc:sldChg>
      <pc:sldChg chg="delSp mod delAnim">
        <pc:chgData name="Kevin Healey" userId="ae2aa672-4d88-4631-ad0e-22298fe6b00a" providerId="ADAL" clId="{35AF1A71-96F3-4AA9-9E8B-57D3D1C1DBD8}" dt="2022-07-27T17:15:19.372" v="4628" actId="478"/>
        <pc:sldMkLst>
          <pc:docMk/>
          <pc:sldMk cId="1049512387" sldId="354"/>
        </pc:sldMkLst>
        <pc:spChg chg="del">
          <ac:chgData name="Kevin Healey" userId="ae2aa672-4d88-4631-ad0e-22298fe6b00a" providerId="ADAL" clId="{35AF1A71-96F3-4AA9-9E8B-57D3D1C1DBD8}" dt="2022-07-27T17:15:13.135" v="4626" actId="478"/>
          <ac:spMkLst>
            <pc:docMk/>
            <pc:sldMk cId="1049512387" sldId="354"/>
            <ac:spMk id="11" creationId="{262DEE33-7418-97F9-52DA-03C0989EA681}"/>
          </ac:spMkLst>
        </pc:spChg>
        <pc:spChg chg="del">
          <ac:chgData name="Kevin Healey" userId="ae2aa672-4d88-4631-ad0e-22298fe6b00a" providerId="ADAL" clId="{35AF1A71-96F3-4AA9-9E8B-57D3D1C1DBD8}" dt="2022-07-27T17:15:09.686" v="4625" actId="478"/>
          <ac:spMkLst>
            <pc:docMk/>
            <pc:sldMk cId="1049512387" sldId="354"/>
            <ac:spMk id="14" creationId="{0DD86C7A-171D-DB88-EAD3-806AB9FEAE2F}"/>
          </ac:spMkLst>
        </pc:spChg>
        <pc:spChg chg="del">
          <ac:chgData name="Kevin Healey" userId="ae2aa672-4d88-4631-ad0e-22298fe6b00a" providerId="ADAL" clId="{35AF1A71-96F3-4AA9-9E8B-57D3D1C1DBD8}" dt="2022-07-27T17:15:19.372" v="4628" actId="478"/>
          <ac:spMkLst>
            <pc:docMk/>
            <pc:sldMk cId="1049512387" sldId="354"/>
            <ac:spMk id="16" creationId="{A0518FE5-2287-F138-7194-8D93B7E7FBE7}"/>
          </ac:spMkLst>
        </pc:spChg>
        <pc:spChg chg="del">
          <ac:chgData name="Kevin Healey" userId="ae2aa672-4d88-4631-ad0e-22298fe6b00a" providerId="ADAL" clId="{35AF1A71-96F3-4AA9-9E8B-57D3D1C1DBD8}" dt="2022-07-27T17:15:16.170" v="4627" actId="478"/>
          <ac:spMkLst>
            <pc:docMk/>
            <pc:sldMk cId="1049512387" sldId="354"/>
            <ac:spMk id="18" creationId="{CF4B56F4-3764-C416-2D15-C62512B95FBD}"/>
          </ac:spMkLst>
        </pc:spChg>
        <pc:cxnChg chg="del">
          <ac:chgData name="Kevin Healey" userId="ae2aa672-4d88-4631-ad0e-22298fe6b00a" providerId="ADAL" clId="{35AF1A71-96F3-4AA9-9E8B-57D3D1C1DBD8}" dt="2022-07-27T17:15:04.649" v="4623" actId="478"/>
          <ac:cxnSpMkLst>
            <pc:docMk/>
            <pc:sldMk cId="1049512387" sldId="354"/>
            <ac:cxnSpMk id="8" creationId="{0BBBF805-8046-09F6-A17E-2388DAD45679}"/>
          </ac:cxnSpMkLst>
        </pc:cxnChg>
        <pc:cxnChg chg="del">
          <ac:chgData name="Kevin Healey" userId="ae2aa672-4d88-4631-ad0e-22298fe6b00a" providerId="ADAL" clId="{35AF1A71-96F3-4AA9-9E8B-57D3D1C1DBD8}" dt="2022-07-27T17:15:06.634" v="4624" actId="478"/>
          <ac:cxnSpMkLst>
            <pc:docMk/>
            <pc:sldMk cId="1049512387" sldId="354"/>
            <ac:cxnSpMk id="12" creationId="{988D446F-5355-21EA-B35A-37A038B68F16}"/>
          </ac:cxnSpMkLst>
        </pc:cxnChg>
      </pc:sldChg>
      <pc:sldChg chg="delSp mod delAnim">
        <pc:chgData name="Kevin Healey" userId="ae2aa672-4d88-4631-ad0e-22298fe6b00a" providerId="ADAL" clId="{35AF1A71-96F3-4AA9-9E8B-57D3D1C1DBD8}" dt="2022-07-27T17:15:35.066" v="4632" actId="478"/>
        <pc:sldMkLst>
          <pc:docMk/>
          <pc:sldMk cId="2401751177" sldId="355"/>
        </pc:sldMkLst>
        <pc:spChg chg="del">
          <ac:chgData name="Kevin Healey" userId="ae2aa672-4d88-4631-ad0e-22298fe6b00a" providerId="ADAL" clId="{35AF1A71-96F3-4AA9-9E8B-57D3D1C1DBD8}" dt="2022-07-27T17:15:35.066" v="4632" actId="478"/>
          <ac:spMkLst>
            <pc:docMk/>
            <pc:sldMk cId="2401751177" sldId="355"/>
            <ac:spMk id="5" creationId="{09742A7A-5509-506F-5D64-8DC0EB61B922}"/>
          </ac:spMkLst>
        </pc:spChg>
        <pc:spChg chg="del">
          <ac:chgData name="Kevin Healey" userId="ae2aa672-4d88-4631-ad0e-22298fe6b00a" providerId="ADAL" clId="{35AF1A71-96F3-4AA9-9E8B-57D3D1C1DBD8}" dt="2022-07-27T17:15:28.344" v="4630" actId="478"/>
          <ac:spMkLst>
            <pc:docMk/>
            <pc:sldMk cId="2401751177" sldId="355"/>
            <ac:spMk id="7" creationId="{C0047A3E-3FB5-44A0-1E98-AE7529ADADF6}"/>
          </ac:spMkLst>
        </pc:spChg>
        <pc:spChg chg="del">
          <ac:chgData name="Kevin Healey" userId="ae2aa672-4d88-4631-ad0e-22298fe6b00a" providerId="ADAL" clId="{35AF1A71-96F3-4AA9-9E8B-57D3D1C1DBD8}" dt="2022-07-27T17:15:31.432" v="4631" actId="478"/>
          <ac:spMkLst>
            <pc:docMk/>
            <pc:sldMk cId="2401751177" sldId="355"/>
            <ac:spMk id="8" creationId="{3DB073BC-154D-CA4D-983E-05DD91130E34}"/>
          </ac:spMkLst>
        </pc:spChg>
        <pc:spChg chg="del">
          <ac:chgData name="Kevin Healey" userId="ae2aa672-4d88-4631-ad0e-22298fe6b00a" providerId="ADAL" clId="{35AF1A71-96F3-4AA9-9E8B-57D3D1C1DBD8}" dt="2022-07-27T17:15:25.266" v="4629" actId="478"/>
          <ac:spMkLst>
            <pc:docMk/>
            <pc:sldMk cId="2401751177" sldId="355"/>
            <ac:spMk id="9" creationId="{D5D7CA61-8DE5-6958-BD42-816A6408E3F1}"/>
          </ac:spMkLst>
        </pc:spChg>
      </pc:sldChg>
      <pc:sldChg chg="delSp mod delAnim">
        <pc:chgData name="Kevin Healey" userId="ae2aa672-4d88-4631-ad0e-22298fe6b00a" providerId="ADAL" clId="{35AF1A71-96F3-4AA9-9E8B-57D3D1C1DBD8}" dt="2022-07-27T17:16:20.649" v="4642" actId="478"/>
        <pc:sldMkLst>
          <pc:docMk/>
          <pc:sldMk cId="3997648895" sldId="356"/>
        </pc:sldMkLst>
        <pc:spChg chg="del">
          <ac:chgData name="Kevin Healey" userId="ae2aa672-4d88-4631-ad0e-22298fe6b00a" providerId="ADAL" clId="{35AF1A71-96F3-4AA9-9E8B-57D3D1C1DBD8}" dt="2022-07-27T17:16:17.326" v="4641" actId="478"/>
          <ac:spMkLst>
            <pc:docMk/>
            <pc:sldMk cId="3997648895" sldId="356"/>
            <ac:spMk id="5" creationId="{09742A7A-5509-506F-5D64-8DC0EB61B922}"/>
          </ac:spMkLst>
        </pc:spChg>
        <pc:spChg chg="del">
          <ac:chgData name="Kevin Healey" userId="ae2aa672-4d88-4631-ad0e-22298fe6b00a" providerId="ADAL" clId="{35AF1A71-96F3-4AA9-9E8B-57D3D1C1DBD8}" dt="2022-07-27T17:16:08.259" v="4638" actId="478"/>
          <ac:spMkLst>
            <pc:docMk/>
            <pc:sldMk cId="3997648895" sldId="356"/>
            <ac:spMk id="7" creationId="{8ADA6AA3-5ECA-7C6A-BD71-5A3826DC2901}"/>
          </ac:spMkLst>
        </pc:spChg>
        <pc:spChg chg="del">
          <ac:chgData name="Kevin Healey" userId="ae2aa672-4d88-4631-ad0e-22298fe6b00a" providerId="ADAL" clId="{35AF1A71-96F3-4AA9-9E8B-57D3D1C1DBD8}" dt="2022-07-27T17:16:20.649" v="4642" actId="478"/>
          <ac:spMkLst>
            <pc:docMk/>
            <pc:sldMk cId="3997648895" sldId="356"/>
            <ac:spMk id="9" creationId="{D5D7CA61-8DE5-6958-BD42-816A6408E3F1}"/>
          </ac:spMkLst>
        </pc:spChg>
        <pc:spChg chg="del">
          <ac:chgData name="Kevin Healey" userId="ae2aa672-4d88-4631-ad0e-22298fe6b00a" providerId="ADAL" clId="{35AF1A71-96F3-4AA9-9E8B-57D3D1C1DBD8}" dt="2022-07-27T17:16:05.424" v="4637" actId="478"/>
          <ac:spMkLst>
            <pc:docMk/>
            <pc:sldMk cId="3997648895" sldId="356"/>
            <ac:spMk id="13" creationId="{AC5B634F-951A-6877-3E76-B693E3FACD51}"/>
          </ac:spMkLst>
        </pc:spChg>
        <pc:spChg chg="del">
          <ac:chgData name="Kevin Healey" userId="ae2aa672-4d88-4631-ad0e-22298fe6b00a" providerId="ADAL" clId="{35AF1A71-96F3-4AA9-9E8B-57D3D1C1DBD8}" dt="2022-07-27T17:16:14.281" v="4640" actId="478"/>
          <ac:spMkLst>
            <pc:docMk/>
            <pc:sldMk cId="3997648895" sldId="356"/>
            <ac:spMk id="24" creationId="{A8FFEED6-3A5F-1144-96AE-7C3A039A668B}"/>
          </ac:spMkLst>
        </pc:spChg>
        <pc:spChg chg="del">
          <ac:chgData name="Kevin Healey" userId="ae2aa672-4d88-4631-ad0e-22298fe6b00a" providerId="ADAL" clId="{35AF1A71-96F3-4AA9-9E8B-57D3D1C1DBD8}" dt="2022-07-27T17:16:11.058" v="4639" actId="478"/>
          <ac:spMkLst>
            <pc:docMk/>
            <pc:sldMk cId="3997648895" sldId="356"/>
            <ac:spMk id="25" creationId="{137E1648-2BD8-EA10-D6EB-337F4C199B0F}"/>
          </ac:spMkLst>
        </pc:spChg>
      </pc:sldChg>
      <pc:sldChg chg="addSp delSp mod addAnim delAnim">
        <pc:chgData name="Kevin Healey" userId="ae2aa672-4d88-4631-ad0e-22298fe6b00a" providerId="ADAL" clId="{35AF1A71-96F3-4AA9-9E8B-57D3D1C1DBD8}" dt="2022-07-27T17:17:15.587" v="4662" actId="478"/>
        <pc:sldMkLst>
          <pc:docMk/>
          <pc:sldMk cId="2507894194" sldId="357"/>
        </pc:sldMkLst>
        <pc:spChg chg="del">
          <ac:chgData name="Kevin Healey" userId="ae2aa672-4d88-4631-ad0e-22298fe6b00a" providerId="ADAL" clId="{35AF1A71-96F3-4AA9-9E8B-57D3D1C1DBD8}" dt="2022-07-27T17:17:09.708" v="4660" actId="478"/>
          <ac:spMkLst>
            <pc:docMk/>
            <pc:sldMk cId="2507894194" sldId="357"/>
            <ac:spMk id="5" creationId="{09742A7A-5509-506F-5D64-8DC0EB61B922}"/>
          </ac:spMkLst>
        </pc:spChg>
        <pc:spChg chg="add del">
          <ac:chgData name="Kevin Healey" userId="ae2aa672-4d88-4631-ad0e-22298fe6b00a" providerId="ADAL" clId="{35AF1A71-96F3-4AA9-9E8B-57D3D1C1DBD8}" dt="2022-07-27T17:17:00.075" v="4657" actId="478"/>
          <ac:spMkLst>
            <pc:docMk/>
            <pc:sldMk cId="2507894194" sldId="357"/>
            <ac:spMk id="7" creationId="{B0545B22-FAD4-0F65-4BEB-8D4BC1C827C5}"/>
          </ac:spMkLst>
        </pc:spChg>
        <pc:spChg chg="add del">
          <ac:chgData name="Kevin Healey" userId="ae2aa672-4d88-4631-ad0e-22298fe6b00a" providerId="ADAL" clId="{35AF1A71-96F3-4AA9-9E8B-57D3D1C1DBD8}" dt="2022-07-27T17:16:56.995" v="4656" actId="478"/>
          <ac:spMkLst>
            <pc:docMk/>
            <pc:sldMk cId="2507894194" sldId="357"/>
            <ac:spMk id="9" creationId="{D5D7CA61-8DE5-6958-BD42-816A6408E3F1}"/>
          </ac:spMkLst>
        </pc:spChg>
        <pc:spChg chg="add del">
          <ac:chgData name="Kevin Healey" userId="ae2aa672-4d88-4631-ad0e-22298fe6b00a" providerId="ADAL" clId="{35AF1A71-96F3-4AA9-9E8B-57D3D1C1DBD8}" dt="2022-07-27T17:17:15.587" v="4662" actId="478"/>
          <ac:spMkLst>
            <pc:docMk/>
            <pc:sldMk cId="2507894194" sldId="357"/>
            <ac:spMk id="11" creationId="{DB75BF02-62FE-1E01-8B8D-258FC20BF689}"/>
          </ac:spMkLst>
        </pc:spChg>
        <pc:spChg chg="del">
          <ac:chgData name="Kevin Healey" userId="ae2aa672-4d88-4631-ad0e-22298fe6b00a" providerId="ADAL" clId="{35AF1A71-96F3-4AA9-9E8B-57D3D1C1DBD8}" dt="2022-07-27T17:17:06.722" v="4659" actId="478"/>
          <ac:spMkLst>
            <pc:docMk/>
            <pc:sldMk cId="2507894194" sldId="357"/>
            <ac:spMk id="12" creationId="{870CFAB7-0274-0147-11D7-7A3250E455DD}"/>
          </ac:spMkLst>
        </pc:spChg>
        <pc:spChg chg="del">
          <ac:chgData name="Kevin Healey" userId="ae2aa672-4d88-4631-ad0e-22298fe6b00a" providerId="ADAL" clId="{35AF1A71-96F3-4AA9-9E8B-57D3D1C1DBD8}" dt="2022-07-27T17:16:25.204" v="4643" actId="478"/>
          <ac:spMkLst>
            <pc:docMk/>
            <pc:sldMk cId="2507894194" sldId="357"/>
            <ac:spMk id="13" creationId="{AC5B634F-951A-6877-3E76-B693E3FACD51}"/>
          </ac:spMkLst>
        </pc:spChg>
        <pc:spChg chg="add del">
          <ac:chgData name="Kevin Healey" userId="ae2aa672-4d88-4631-ad0e-22298fe6b00a" providerId="ADAL" clId="{35AF1A71-96F3-4AA9-9E8B-57D3D1C1DBD8}" dt="2022-07-27T17:17:12.616" v="4661" actId="478"/>
          <ac:spMkLst>
            <pc:docMk/>
            <pc:sldMk cId="2507894194" sldId="357"/>
            <ac:spMk id="19" creationId="{3D97E784-9A60-C445-0300-A2769D52BEC8}"/>
          </ac:spMkLst>
        </pc:spChg>
        <pc:spChg chg="add del">
          <ac:chgData name="Kevin Healey" userId="ae2aa672-4d88-4631-ad0e-22298fe6b00a" providerId="ADAL" clId="{35AF1A71-96F3-4AA9-9E8B-57D3D1C1DBD8}" dt="2022-07-27T17:17:03.596" v="4658" actId="478"/>
          <ac:spMkLst>
            <pc:docMk/>
            <pc:sldMk cId="2507894194" sldId="357"/>
            <ac:spMk id="23" creationId="{F8AEA349-AAFB-2D0A-AC9B-EB75BAB68376}"/>
          </ac:spMkLst>
        </pc:spChg>
        <pc:picChg chg="add del">
          <ac:chgData name="Kevin Healey" userId="ae2aa672-4d88-4631-ad0e-22298fe6b00a" providerId="ADAL" clId="{35AF1A71-96F3-4AA9-9E8B-57D3D1C1DBD8}" dt="2022-07-27T17:16:51.324" v="4655" actId="478"/>
          <ac:picMkLst>
            <pc:docMk/>
            <pc:sldMk cId="2507894194" sldId="357"/>
            <ac:picMk id="15" creationId="{A2AD31BB-2D2B-4F4F-BFF0-789F3CA429B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2FFD-128E-45B7-9537-C823FA357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3EF76-3F7C-41D9-99A3-553106471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6812-F204-4610-83A3-36FB17B1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E6BF2-2892-477E-A755-30B9B5B4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58CB0-3E28-4593-A3F2-686A0196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2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BB89-FBFB-41E4-9A03-51574C98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67A77-6234-4040-9134-D5B7432D3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19470-ADB6-4BAF-BB1A-2DF61883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E6CC8-02C8-45D2-998C-164171D4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53DCB-1008-4DAB-83F6-1A408E1B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98C72-BA0C-41AC-8D48-843CFF37F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46CC1-2B1D-4490-AFD3-E055AF58F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E5B1F-F6FE-4B6E-B9FA-250B38E1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40422-5293-4B6D-8128-90EFC372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7B7E7-B848-442C-B8A3-30CCD673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9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7C99-0DEE-4E9B-9999-31BE43AD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8E41-C078-4BD0-817C-F36D2841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E9271-5FAC-4F2C-9436-63F07777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A31BA-A4DF-41A2-9B39-0FF5A559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78C9C-7FCE-45F2-ACF8-AC578D59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0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4D15-C7C9-4711-9150-57583A20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64D08-FF85-49DF-914F-664A075C1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03614-7665-485F-96E8-B5A66062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F8A45-E721-4EFF-94EF-AD2AAA67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AA6CC-EBA0-4D09-A2AC-9538087B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4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5AB8-7AE0-43D0-B717-69DD483C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2676-3B77-4E03-9A98-06BCAA56E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4C0FD-25D9-4853-8844-11284EDA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E0602-52DD-476E-9BC0-3DB065F1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A8BEC-06D7-4267-B5E1-B124D081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E03BF-2DF2-4079-880E-F4D07E754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1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98FB-1534-4CDF-81D0-A8CE7B25B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ACF18-646F-45E8-9DDD-9EBDFFF99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43F91-9CCE-497F-A5EB-86E583B2A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47743-AD2D-42A5-AFA7-1DA12A4DC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EA059-46B0-492D-BF71-5E378C5B0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5C333-EE5D-4228-9F34-EE582873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A3DA-5FD6-40D1-9B91-43C25245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F9654D-B60D-4B0A-8F69-7207F6C1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94FB-F6AB-469D-BAEB-EBE8921A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E41D6-D726-4F90-9C41-1BE40216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BB049-20BC-4143-8689-6AF4B29B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003A0-9227-4956-A036-A6D0CCFA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7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D60EB-F3F3-440B-B7C7-4EFEB7E9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E1B3E-7EAE-462F-BA30-7982D5D0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9CD3C-746B-48A5-9E1B-CFFFB64E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7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9204B-2BAC-439C-AFAA-F35333BA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4F70-E2D3-4445-BF21-8AC537A59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C6CBF-14D9-47EB-86AD-3BA3B7307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1640E-F6EF-4441-A735-84236753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69A35-710A-4FFE-91B5-534FE0C5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968E4-87B0-45DE-939A-2BD50498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2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1268A-7136-4652-9FE2-B7CD7C25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54564-21DF-4B74-A220-16C024B75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288A6-A940-495F-B633-D30AD5145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F97D4-B0EA-4454-9D29-9E4106FF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0F253-306B-4C47-940C-26E45BCD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DCBF3-2CE6-4F42-B132-328BAE59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0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56773-A1C1-45B5-99C3-0C901995F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C7D53-AB84-486F-A1B2-24044D473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F6F18-CBC3-4921-AADE-E91EB60CE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535D-D751-4F8F-8512-3152BCACF827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FB96E-D5BC-4A4B-A7E8-4A235F8D2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5F386-1617-42A4-81A4-EF14EBFB9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0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436F-55B0-4138-98C2-CC42B89D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5" y="1122363"/>
            <a:ext cx="10462437" cy="2387600"/>
          </a:xfrm>
        </p:spPr>
        <p:txBody>
          <a:bodyPr>
            <a:normAutofit/>
          </a:bodyPr>
          <a:lstStyle/>
          <a:p>
            <a:r>
              <a:rPr lang="en-GB" sz="5500" b="1" u="sng" dirty="0"/>
              <a:t>Drag and Weight</a:t>
            </a:r>
            <a:endParaRPr lang="en-GB" sz="55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2F86A-EF29-46EB-9EF5-3F8E1BA14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22537"/>
          </a:xfrm>
        </p:spPr>
        <p:txBody>
          <a:bodyPr>
            <a:normAutofit/>
          </a:bodyPr>
          <a:lstStyle/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Past Paper Question		</a:t>
            </a:r>
            <a:r>
              <a:rPr lang="en-GB" b="1" dirty="0">
                <a:solidFill>
                  <a:srgbClr val="00B050"/>
                </a:solidFill>
              </a:rPr>
              <a:t>          11 marks</a:t>
            </a:r>
          </a:p>
          <a:p>
            <a:endParaRPr lang="en-GB" b="1" dirty="0">
              <a:solidFill>
                <a:srgbClr val="00B050"/>
              </a:solidFill>
            </a:endParaRPr>
          </a:p>
          <a:p>
            <a:r>
              <a:rPr lang="en-GB" b="1" dirty="0"/>
              <a:t>Name:				Date:</a:t>
            </a:r>
          </a:p>
        </p:txBody>
      </p:sp>
    </p:spTree>
    <p:extLst>
      <p:ext uri="{BB962C8B-B14F-4D97-AF65-F5344CB8AC3E}">
        <p14:creationId xmlns:p14="http://schemas.microsoft.com/office/powerpoint/2010/main" val="350374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able&#10;&#10;Description automatically generated with medium confidence">
            <a:extLst>
              <a:ext uri="{FF2B5EF4-FFF2-40B4-BE49-F238E27FC236}">
                <a16:creationId xmlns:a16="http://schemas.microsoft.com/office/drawing/2014/main" id="{72C08F7C-C866-3D00-1236-5813B54BF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36" y="835786"/>
            <a:ext cx="9695020" cy="49523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D7CA61-8DE5-6958-BD42-816A6408E3F1}"/>
              </a:ext>
            </a:extLst>
          </p:cNvPr>
          <p:cNvSpPr txBox="1"/>
          <p:nvPr/>
        </p:nvSpPr>
        <p:spPr>
          <a:xfrm>
            <a:off x="1715233" y="896042"/>
            <a:ext cx="1690912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100" b="1" dirty="0">
                <a:highlight>
                  <a:srgbClr val="FFFF00"/>
                </a:highlight>
              </a:rPr>
              <a:t>Calculate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42A7A-5509-506F-5D64-8DC0EB61B922}"/>
              </a:ext>
            </a:extLst>
          </p:cNvPr>
          <p:cNvSpPr txBox="1"/>
          <p:nvPr/>
        </p:nvSpPr>
        <p:spPr>
          <a:xfrm>
            <a:off x="9583021" y="4989947"/>
            <a:ext cx="6303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highlight>
                  <a:srgbClr val="FFFF00"/>
                </a:highlight>
              </a:rPr>
              <a:t>[1]</a:t>
            </a:r>
            <a:endParaRPr lang="en-GB" sz="3000" b="1" u="sng" baseline="30000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047A3E-3FB5-44A0-1E98-AE7529ADADF6}"/>
              </a:ext>
            </a:extLst>
          </p:cNvPr>
          <p:cNvSpPr txBox="1"/>
          <p:nvPr/>
        </p:nvSpPr>
        <p:spPr>
          <a:xfrm>
            <a:off x="2551970" y="2520896"/>
            <a:ext cx="4270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W = m x g = 75 x 9.81 = 735.8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B073BC-154D-CA4D-983E-05DD91130E34}"/>
              </a:ext>
            </a:extLst>
          </p:cNvPr>
          <p:cNvSpPr txBox="1"/>
          <p:nvPr/>
        </p:nvSpPr>
        <p:spPr>
          <a:xfrm>
            <a:off x="5492661" y="4894653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740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031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Text, table&#10;&#10;Description automatically generated">
            <a:extLst>
              <a:ext uri="{FF2B5EF4-FFF2-40B4-BE49-F238E27FC236}">
                <a16:creationId xmlns:a16="http://schemas.microsoft.com/office/drawing/2014/main" id="{D4B7BDF8-4A56-50BD-2CB2-E36E0FECD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965650"/>
            <a:ext cx="8843903" cy="5142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D7CA61-8DE5-6958-BD42-816A6408E3F1}"/>
              </a:ext>
            </a:extLst>
          </p:cNvPr>
          <p:cNvSpPr txBox="1"/>
          <p:nvPr/>
        </p:nvSpPr>
        <p:spPr>
          <a:xfrm>
            <a:off x="7651180" y="972407"/>
            <a:ext cx="105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Calculate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B634F-951A-6877-3E76-B693E3FACD51}"/>
              </a:ext>
            </a:extLst>
          </p:cNvPr>
          <p:cNvSpPr txBox="1"/>
          <p:nvPr/>
        </p:nvSpPr>
        <p:spPr>
          <a:xfrm>
            <a:off x="1806916" y="2248573"/>
            <a:ext cx="4543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D = 0.3 v</a:t>
            </a:r>
            <a:r>
              <a:rPr lang="en-GB" sz="2400" b="1" baseline="30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= 0.3 x 20</a:t>
            </a:r>
            <a:r>
              <a:rPr lang="en-GB" sz="2400" b="1" baseline="30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= 120 (N)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42A7A-5509-506F-5D64-8DC0EB61B922}"/>
              </a:ext>
            </a:extLst>
          </p:cNvPr>
          <p:cNvSpPr txBox="1"/>
          <p:nvPr/>
        </p:nvSpPr>
        <p:spPr>
          <a:xfrm>
            <a:off x="9940272" y="567937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[3]</a:t>
            </a:r>
            <a:endParaRPr lang="en-GB" b="1" u="sng" baseline="30000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DA6AA3-5ECA-7C6A-BD71-5A3826DC2901}"/>
              </a:ext>
            </a:extLst>
          </p:cNvPr>
          <p:cNvSpPr txBox="1"/>
          <p:nvPr/>
        </p:nvSpPr>
        <p:spPr>
          <a:xfrm>
            <a:off x="1801315" y="3230532"/>
            <a:ext cx="543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F</a:t>
            </a:r>
            <a:r>
              <a:rPr lang="en-GB" sz="2400" b="1" baseline="-25000" dirty="0" err="1">
                <a:solidFill>
                  <a:srgbClr val="FF0000"/>
                </a:solidFill>
              </a:rPr>
              <a:t>net</a:t>
            </a:r>
            <a:r>
              <a:rPr lang="en-GB" sz="2400" b="1" dirty="0">
                <a:solidFill>
                  <a:srgbClr val="FF0000"/>
                </a:solidFill>
              </a:rPr>
              <a:t> = W – D = 735.8 – 120 = 615.8 (N)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FFEED6-3A5F-1144-96AE-7C3A039A668B}"/>
              </a:ext>
            </a:extLst>
          </p:cNvPr>
          <p:cNvSpPr txBox="1"/>
          <p:nvPr/>
        </p:nvSpPr>
        <p:spPr>
          <a:xfrm>
            <a:off x="7687003" y="5449476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8.2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7E1648-2BD8-EA10-D6EB-337F4C199B0F}"/>
              </a:ext>
            </a:extLst>
          </p:cNvPr>
          <p:cNvSpPr txBox="1"/>
          <p:nvPr/>
        </p:nvSpPr>
        <p:spPr>
          <a:xfrm>
            <a:off x="1807411" y="4269900"/>
            <a:ext cx="6692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F = m x a		a = F / m = 615.8 / 75 = 8.21 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25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5" grpId="0"/>
      <p:bldP spid="7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Table&#10;&#10;Description automatically generated">
            <a:extLst>
              <a:ext uri="{FF2B5EF4-FFF2-40B4-BE49-F238E27FC236}">
                <a16:creationId xmlns:a16="http://schemas.microsoft.com/office/drawing/2014/main" id="{A2AD31BB-2D2B-4F4F-BFF0-789F3CA42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74" y="671593"/>
            <a:ext cx="9672116" cy="55663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D7CA61-8DE5-6958-BD42-816A6408E3F1}"/>
              </a:ext>
            </a:extLst>
          </p:cNvPr>
          <p:cNvSpPr txBox="1"/>
          <p:nvPr/>
        </p:nvSpPr>
        <p:spPr>
          <a:xfrm>
            <a:off x="1944469" y="707213"/>
            <a:ext cx="70609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highlight>
                  <a:srgbClr val="FFFF00"/>
                </a:highlight>
              </a:rPr>
              <a:t>State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B634F-951A-6877-3E76-B693E3FACD51}"/>
              </a:ext>
            </a:extLst>
          </p:cNvPr>
          <p:cNvSpPr txBox="1"/>
          <p:nvPr/>
        </p:nvSpPr>
        <p:spPr>
          <a:xfrm>
            <a:off x="1965557" y="1841668"/>
            <a:ext cx="6730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W = D		/ Same magnitude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545B22-FAD4-0F65-4BEB-8D4BC1C827C5}"/>
              </a:ext>
            </a:extLst>
          </p:cNvPr>
          <p:cNvSpPr txBox="1"/>
          <p:nvPr/>
        </p:nvSpPr>
        <p:spPr>
          <a:xfrm>
            <a:off x="1924853" y="2576127"/>
            <a:ext cx="126528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highlight>
                  <a:srgbClr val="FFFF00"/>
                </a:highlight>
              </a:rPr>
              <a:t>Determine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75BF02-62FE-1E01-8B8D-258FC20BF689}"/>
              </a:ext>
            </a:extLst>
          </p:cNvPr>
          <p:cNvSpPr txBox="1"/>
          <p:nvPr/>
        </p:nvSpPr>
        <p:spPr>
          <a:xfrm>
            <a:off x="1962002" y="4639101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v = 49.52 </a:t>
            </a:r>
            <a:r>
              <a:rPr lang="en-GB" sz="2400" b="1" baseline="300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0CFAB7-0274-0147-11D7-7A3250E455DD}"/>
              </a:ext>
            </a:extLst>
          </p:cNvPr>
          <p:cNvSpPr txBox="1"/>
          <p:nvPr/>
        </p:nvSpPr>
        <p:spPr>
          <a:xfrm>
            <a:off x="8429304" y="5529358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50</a:t>
            </a:r>
            <a:r>
              <a:rPr lang="en-GB" sz="2400" b="1" baseline="300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42A7A-5509-506F-5D64-8DC0EB61B922}"/>
              </a:ext>
            </a:extLst>
          </p:cNvPr>
          <p:cNvSpPr txBox="1"/>
          <p:nvPr/>
        </p:nvSpPr>
        <p:spPr>
          <a:xfrm>
            <a:off x="10400874" y="575975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[2]</a:t>
            </a:r>
            <a:endParaRPr lang="en-GB" b="1" u="sng" baseline="30000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97E784-9A60-C445-0300-A2769D52BEC8}"/>
              </a:ext>
            </a:extLst>
          </p:cNvPr>
          <p:cNvSpPr txBox="1"/>
          <p:nvPr/>
        </p:nvSpPr>
        <p:spPr>
          <a:xfrm>
            <a:off x="1962509" y="3658276"/>
            <a:ext cx="7931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W = 0.3 x v</a:t>
            </a:r>
            <a:r>
              <a:rPr lang="en-GB" sz="2400" b="1" baseline="30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	v</a:t>
            </a:r>
            <a:r>
              <a:rPr lang="en-GB" sz="2400" b="1" baseline="30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 = 735.8 /0.3 = 2,452.7</a:t>
            </a:r>
            <a:r>
              <a:rPr lang="en-GB" sz="2400" b="1" baseline="300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 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AEA349-AAFB-2D0A-AC9B-EB75BAB68376}"/>
              </a:ext>
            </a:extLst>
          </p:cNvPr>
          <p:cNvSpPr txBox="1"/>
          <p:nvPr/>
        </p:nvSpPr>
        <p:spPr>
          <a:xfrm>
            <a:off x="10397826" y="2062530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[1]</a:t>
            </a:r>
            <a:endParaRPr lang="en-GB" b="1" u="sng" baseline="30000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041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7" grpId="0"/>
      <p:bldP spid="11" grpId="0"/>
      <p:bldP spid="12" grpId="0"/>
      <p:bldP spid="5" grpId="0"/>
      <p:bldP spid="19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853B6421-C707-A711-B5FF-2D10865CD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3" y="1993392"/>
            <a:ext cx="10187391" cy="207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5DBC514-2963-1BC8-4D1D-F538902D5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528" y="508621"/>
            <a:ext cx="8430133" cy="60599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562B3A7-11D3-A347-1F36-8805B026D66D}"/>
              </a:ext>
            </a:extLst>
          </p:cNvPr>
          <p:cNvSpPr txBox="1"/>
          <p:nvPr/>
        </p:nvSpPr>
        <p:spPr>
          <a:xfrm>
            <a:off x="9709664" y="6183950"/>
            <a:ext cx="4523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[2]</a:t>
            </a:r>
            <a:endParaRPr kumimoji="0" lang="en-GB" sz="1800" b="1" i="0" u="sng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51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able&#10;&#10;Description automatically generated with medium confidence">
            <a:extLst>
              <a:ext uri="{FF2B5EF4-FFF2-40B4-BE49-F238E27FC236}">
                <a16:creationId xmlns:a16="http://schemas.microsoft.com/office/drawing/2014/main" id="{72C08F7C-C866-3D00-1236-5813B54BF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36" y="835786"/>
            <a:ext cx="9695020" cy="495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5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Text, table&#10;&#10;Description automatically generated">
            <a:extLst>
              <a:ext uri="{FF2B5EF4-FFF2-40B4-BE49-F238E27FC236}">
                <a16:creationId xmlns:a16="http://schemas.microsoft.com/office/drawing/2014/main" id="{D4B7BDF8-4A56-50BD-2CB2-E36E0FECD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965650"/>
            <a:ext cx="8843903" cy="514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4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Table&#10;&#10;Description automatically generated">
            <a:extLst>
              <a:ext uri="{FF2B5EF4-FFF2-40B4-BE49-F238E27FC236}">
                <a16:creationId xmlns:a16="http://schemas.microsoft.com/office/drawing/2014/main" id="{A2AD31BB-2D2B-4F4F-BFF0-789F3CA42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74" y="671593"/>
            <a:ext cx="9672116" cy="556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94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436F-55B0-4138-98C2-CC42B89D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5" y="1122363"/>
            <a:ext cx="10462437" cy="2387600"/>
          </a:xfrm>
        </p:spPr>
        <p:txBody>
          <a:bodyPr>
            <a:normAutofit/>
          </a:bodyPr>
          <a:lstStyle/>
          <a:p>
            <a:r>
              <a:rPr lang="en-GB" sz="5500" b="1" u="sng" dirty="0"/>
              <a:t>Drag and Weight</a:t>
            </a:r>
            <a:endParaRPr lang="en-GB" sz="55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2F86A-EF29-46EB-9EF5-3F8E1BA14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79712"/>
          </a:xfrm>
        </p:spPr>
        <p:txBody>
          <a:bodyPr>
            <a:normAutofit/>
          </a:bodyPr>
          <a:lstStyle/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Past Paper Question		</a:t>
            </a:r>
            <a:r>
              <a:rPr lang="en-GB" b="1" dirty="0">
                <a:solidFill>
                  <a:srgbClr val="00B050"/>
                </a:solidFill>
              </a:rPr>
              <a:t>          11 marks		</a:t>
            </a:r>
            <a:r>
              <a:rPr lang="en-GB" b="1" dirty="0">
                <a:solidFill>
                  <a:srgbClr val="FF0000"/>
                </a:solidFill>
              </a:rPr>
              <a:t>Answers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/>
              <a:t>Name:	</a:t>
            </a:r>
            <a:r>
              <a:rPr lang="en-GB" b="1"/>
              <a:t>		</a:t>
            </a:r>
            <a:r>
              <a:rPr lang="en-GB" b="1" dirty="0"/>
              <a:t>	Date:</a:t>
            </a:r>
            <a:r>
              <a:rPr lang="en-GB" b="1"/>
              <a:t>			Class: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1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853B6421-C707-A711-B5FF-2D10865CD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33" y="1993392"/>
            <a:ext cx="10187391" cy="20706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D7CA61-8DE5-6958-BD42-816A6408E3F1}"/>
              </a:ext>
            </a:extLst>
          </p:cNvPr>
          <p:cNvSpPr txBox="1"/>
          <p:nvPr/>
        </p:nvSpPr>
        <p:spPr>
          <a:xfrm>
            <a:off x="1348607" y="1977376"/>
            <a:ext cx="70609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highlight>
                  <a:srgbClr val="FFFF00"/>
                </a:highlight>
              </a:rPr>
              <a:t>State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42A7A-5509-506F-5D64-8DC0EB61B922}"/>
              </a:ext>
            </a:extLst>
          </p:cNvPr>
          <p:cNvSpPr txBox="1"/>
          <p:nvPr/>
        </p:nvSpPr>
        <p:spPr>
          <a:xfrm>
            <a:off x="10384925" y="3337851"/>
            <a:ext cx="46519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highlight>
                  <a:srgbClr val="FFFF00"/>
                </a:highlight>
              </a:rPr>
              <a:t>[2]</a:t>
            </a:r>
            <a:endParaRPr lang="en-GB" sz="1900" b="1" u="sng" baseline="30000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748D21-E8E4-241F-1B09-6CED55258C3D}"/>
              </a:ext>
            </a:extLst>
          </p:cNvPr>
          <p:cNvSpPr txBox="1"/>
          <p:nvPr/>
        </p:nvSpPr>
        <p:spPr>
          <a:xfrm>
            <a:off x="1579442" y="2579943"/>
            <a:ext cx="226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Surface area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492104-D5A8-17D2-B613-4BE13271EE68}"/>
              </a:ext>
            </a:extLst>
          </p:cNvPr>
          <p:cNvSpPr txBox="1"/>
          <p:nvPr/>
        </p:nvSpPr>
        <p:spPr>
          <a:xfrm>
            <a:off x="1582990" y="3116185"/>
            <a:ext cx="6074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Speed / Viscosity / Temperature / Density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3309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5DBC514-2963-1BC8-4D1D-F538902D5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528" y="508621"/>
            <a:ext cx="8430133" cy="6059946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BBBF805-8046-09F6-A17E-2388DAD45679}"/>
              </a:ext>
            </a:extLst>
          </p:cNvPr>
          <p:cNvCxnSpPr>
            <a:cxnSpLocks/>
          </p:cNvCxnSpPr>
          <p:nvPr/>
        </p:nvCxnSpPr>
        <p:spPr>
          <a:xfrm>
            <a:off x="5047488" y="2633472"/>
            <a:ext cx="0" cy="14173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62DEE33-7418-97F9-52DA-03C0989EA681}"/>
              </a:ext>
            </a:extLst>
          </p:cNvPr>
          <p:cNvSpPr txBox="1"/>
          <p:nvPr/>
        </p:nvSpPr>
        <p:spPr>
          <a:xfrm>
            <a:off x="5056632" y="3319272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88D446F-5355-21EA-B35A-37A038B68F16}"/>
              </a:ext>
            </a:extLst>
          </p:cNvPr>
          <p:cNvCxnSpPr>
            <a:cxnSpLocks/>
          </p:cNvCxnSpPr>
          <p:nvPr/>
        </p:nvCxnSpPr>
        <p:spPr>
          <a:xfrm flipV="1">
            <a:off x="5044440" y="1353312"/>
            <a:ext cx="0" cy="7920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DD86C7A-171D-DB88-EAD3-806AB9FEAE2F}"/>
              </a:ext>
            </a:extLst>
          </p:cNvPr>
          <p:cNvSpPr txBox="1"/>
          <p:nvPr/>
        </p:nvSpPr>
        <p:spPr>
          <a:xfrm>
            <a:off x="5062728" y="1139952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62B3A7-11D3-A347-1F36-8805B026D66D}"/>
              </a:ext>
            </a:extLst>
          </p:cNvPr>
          <p:cNvSpPr txBox="1"/>
          <p:nvPr/>
        </p:nvSpPr>
        <p:spPr>
          <a:xfrm>
            <a:off x="9709664" y="6183950"/>
            <a:ext cx="4523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[2]</a:t>
            </a:r>
            <a:endParaRPr lang="en-GB" b="1" u="sng" baseline="30000" dirty="0">
              <a:latin typeface="Symbol" panose="05050102010706020507" pitchFamily="18" charset="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18FE5-2287-F138-7194-8D93B7E7FBE7}"/>
              </a:ext>
            </a:extLst>
          </p:cNvPr>
          <p:cNvSpPr txBox="1"/>
          <p:nvPr/>
        </p:nvSpPr>
        <p:spPr>
          <a:xfrm>
            <a:off x="9705930" y="618037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[2]</a:t>
            </a:r>
            <a:endParaRPr lang="en-GB" b="1" u="sng" baseline="30000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4B56F4-3764-C416-2D15-C62512B95FBD}"/>
              </a:ext>
            </a:extLst>
          </p:cNvPr>
          <p:cNvSpPr txBox="1"/>
          <p:nvPr/>
        </p:nvSpPr>
        <p:spPr>
          <a:xfrm>
            <a:off x="3726913" y="5897810"/>
            <a:ext cx="64139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b="1" dirty="0">
                <a:highlight>
                  <a:srgbClr val="FFFF00"/>
                </a:highlight>
              </a:rPr>
              <a:t>draw</a:t>
            </a:r>
          </a:p>
        </p:txBody>
      </p:sp>
    </p:spTree>
    <p:extLst>
      <p:ext uri="{BB962C8B-B14F-4D97-AF65-F5344CB8AC3E}">
        <p14:creationId xmlns:p14="http://schemas.microsoft.com/office/powerpoint/2010/main" val="198547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39726</TotalTime>
  <Words>179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Drag and Weight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Drag and Weight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HL 2020 P2 Q4(c)</dc:title>
  <dc:creator>Kevin Healey</dc:creator>
  <cp:lastModifiedBy>Kevin Healey</cp:lastModifiedBy>
  <cp:revision>22</cp:revision>
  <cp:lastPrinted>2022-11-10T08:11:08Z</cp:lastPrinted>
  <dcterms:created xsi:type="dcterms:W3CDTF">2022-05-31T07:06:56Z</dcterms:created>
  <dcterms:modified xsi:type="dcterms:W3CDTF">2023-03-17T10:18:15Z</dcterms:modified>
</cp:coreProperties>
</file>